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Friday, February 6, 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At 230 p.m. we will see a film about Marco Polo, the worlds most famous traveler.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Jaime and me learned that Marco Polo arrived in china at the age of twenty one and stayed until he was thirty-eight.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In 1271, </a:t>
            </a:r>
            <a:r>
              <a:rPr lang="en-US" sz="2800" dirty="0" err="1" smtClean="0"/>
              <a:t>europeans</a:t>
            </a:r>
            <a:r>
              <a:rPr lang="en-US" sz="2800" dirty="0" smtClean="0"/>
              <a:t> had a very </a:t>
            </a:r>
            <a:r>
              <a:rPr lang="en-US" sz="2800" dirty="0" err="1" smtClean="0"/>
              <a:t>limitted</a:t>
            </a:r>
            <a:r>
              <a:rPr lang="en-US" sz="2800" dirty="0" smtClean="0"/>
              <a:t> understanding of Asia Mrs. Rubinstein said to we students.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Marco Polo was the first European to travel across of much of Asia and his records benefitted future generations.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Marco Polo seen many unusual things and places and he felt </a:t>
            </a:r>
            <a:r>
              <a:rPr lang="en-US" sz="2800" dirty="0" err="1" smtClean="0"/>
              <a:t>compeled</a:t>
            </a:r>
            <a:r>
              <a:rPr lang="en-US" sz="2800" dirty="0" smtClean="0"/>
              <a:t> to write about they.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He describe Chinas geography, it’s paper money, and the ruler’s palace.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When Marco Polo returned to </a:t>
            </a:r>
            <a:r>
              <a:rPr lang="en-US" sz="2800" dirty="0" err="1" smtClean="0"/>
              <a:t>venice</a:t>
            </a:r>
            <a:r>
              <a:rPr lang="en-US" sz="2800" dirty="0" smtClean="0"/>
              <a:t> in 1295 and told what he had seen, some people did not believe he.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They called him “Marco of the Millions,” that title </a:t>
            </a:r>
            <a:r>
              <a:rPr lang="en-US" sz="2800" dirty="0" err="1" smtClean="0"/>
              <a:t>refferred</a:t>
            </a:r>
            <a:r>
              <a:rPr lang="en-US" sz="2800" dirty="0" smtClean="0"/>
              <a:t> too the numbers in his account that seemed exaggerated.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Some people in Venice frequent urged Marco Polo to confess that he had exaggerated, but he never done so.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He replied to them venetians, “I have not told even half of what  </a:t>
            </a:r>
            <a:r>
              <a:rPr lang="en-US" sz="2800" dirty="0" err="1" smtClean="0"/>
              <a:t>i</a:t>
            </a:r>
            <a:r>
              <a:rPr lang="en-US" sz="2800" dirty="0" smtClean="0"/>
              <a:t> saw, and that </a:t>
            </a:r>
            <a:r>
              <a:rPr lang="en-US" sz="2800" smtClean="0"/>
              <a:t>was true.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174</TotalTime>
  <Words>266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58</cp:revision>
  <dcterms:created xsi:type="dcterms:W3CDTF">2011-11-08T14:56:56Z</dcterms:created>
  <dcterms:modified xsi:type="dcterms:W3CDTF">2015-02-06T21:20:36Z</dcterms:modified>
</cp:coreProperties>
</file>